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5029200" cy="3886200"/>
  <p:notesSz cx="6858000" cy="9144000"/>
  <p:embeddedFontLst>
    <p:embeddedFont>
      <p:font typeface="Montserrat Bold" charset="1" panose="00000800000000000000"/>
      <p:regular r:id="rId8"/>
    </p:embeddedFont>
    <p:embeddedFont>
      <p:font typeface="Montserrat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0"/>
            <a:ext cx="2835273" cy="3897401"/>
          </a:xfrm>
          <a:custGeom>
            <a:avLst/>
            <a:gdLst/>
            <a:ahLst/>
            <a:cxnLst/>
            <a:rect r="r" b="b" t="t" l="l"/>
            <a:pathLst>
              <a:path h="3897401" w="2835273">
                <a:moveTo>
                  <a:pt x="0" y="0"/>
                </a:moveTo>
                <a:lnTo>
                  <a:pt x="2835273" y="0"/>
                </a:lnTo>
                <a:lnTo>
                  <a:pt x="2835273" y="3897401"/>
                </a:lnTo>
                <a:lnTo>
                  <a:pt x="0" y="3897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565" t="0" r="-6562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20973" y="3901733"/>
            <a:ext cx="538229" cy="538229"/>
          </a:xfrm>
          <a:custGeom>
            <a:avLst/>
            <a:gdLst/>
            <a:ahLst/>
            <a:cxnLst/>
            <a:rect r="r" b="b" t="t" l="l"/>
            <a:pathLst>
              <a:path h="538229" w="538229">
                <a:moveTo>
                  <a:pt x="0" y="0"/>
                </a:moveTo>
                <a:lnTo>
                  <a:pt x="538228" y="0"/>
                </a:lnTo>
                <a:lnTo>
                  <a:pt x="538228" y="538229"/>
                </a:lnTo>
                <a:lnTo>
                  <a:pt x="0" y="538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91359" y="3897401"/>
            <a:ext cx="529556" cy="529556"/>
          </a:xfrm>
          <a:custGeom>
            <a:avLst/>
            <a:gdLst/>
            <a:ahLst/>
            <a:cxnLst/>
            <a:rect r="r" b="b" t="t" l="l"/>
            <a:pathLst>
              <a:path h="529556" w="529556">
                <a:moveTo>
                  <a:pt x="0" y="0"/>
                </a:moveTo>
                <a:lnTo>
                  <a:pt x="529556" y="0"/>
                </a:lnTo>
                <a:lnTo>
                  <a:pt x="529556" y="529556"/>
                </a:lnTo>
                <a:lnTo>
                  <a:pt x="0" y="529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20973" y="3556526"/>
            <a:ext cx="2627501" cy="1526025"/>
          </a:xfrm>
          <a:custGeom>
            <a:avLst/>
            <a:gdLst/>
            <a:ahLst/>
            <a:cxnLst/>
            <a:rect r="r" b="b" t="t" l="l"/>
            <a:pathLst>
              <a:path h="1526025" w="2627501">
                <a:moveTo>
                  <a:pt x="0" y="0"/>
                </a:moveTo>
                <a:lnTo>
                  <a:pt x="2627500" y="0"/>
                </a:lnTo>
                <a:lnTo>
                  <a:pt x="2627500" y="1526024"/>
                </a:lnTo>
                <a:lnTo>
                  <a:pt x="0" y="15260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308" t="-130464" r="-7308" b="-2336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15672" y="307541"/>
            <a:ext cx="2071756" cy="1329481"/>
          </a:xfrm>
          <a:custGeom>
            <a:avLst/>
            <a:gdLst/>
            <a:ahLst/>
            <a:cxnLst/>
            <a:rect r="r" b="b" t="t" l="l"/>
            <a:pathLst>
              <a:path h="1329481" w="2071756">
                <a:moveTo>
                  <a:pt x="0" y="0"/>
                </a:moveTo>
                <a:lnTo>
                  <a:pt x="2071756" y="0"/>
                </a:lnTo>
                <a:lnTo>
                  <a:pt x="2071756" y="1329482"/>
                </a:lnTo>
                <a:lnTo>
                  <a:pt x="0" y="13294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247" t="-11724" r="-7695" b="-6739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20973" y="2139096"/>
            <a:ext cx="2308227" cy="26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5"/>
              </a:lnSpc>
            </a:pPr>
            <a:r>
              <a:rPr lang="en-US" b="true" sz="1632">
                <a:solidFill>
                  <a:srgbClr val="0B447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TAKES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58522" y="2491965"/>
            <a:ext cx="2308227" cy="346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b="true" sz="2199">
                <a:solidFill>
                  <a:srgbClr val="E87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VILLAGE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45657" y="2555755"/>
            <a:ext cx="483543" cy="26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2"/>
              </a:lnSpc>
            </a:pPr>
            <a:r>
              <a:rPr lang="en-US" b="true" sz="1699">
                <a:solidFill>
                  <a:srgbClr val="0B447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58522" y="2924019"/>
            <a:ext cx="2308227" cy="346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b="true" sz="2199">
                <a:solidFill>
                  <a:srgbClr val="E87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 BETTER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54979" y="2555755"/>
            <a:ext cx="483543" cy="26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2"/>
              </a:lnSpc>
            </a:pPr>
            <a:r>
              <a:rPr lang="en-US" b="true" sz="1699">
                <a:solidFill>
                  <a:srgbClr val="0B447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36185" y="2063761"/>
            <a:ext cx="2973604" cy="2067124"/>
          </a:xfrm>
          <a:custGeom>
            <a:avLst/>
            <a:gdLst/>
            <a:ahLst/>
            <a:cxnLst/>
            <a:rect r="r" b="b" t="t" l="l"/>
            <a:pathLst>
              <a:path h="2067124" w="2973604">
                <a:moveTo>
                  <a:pt x="0" y="0"/>
                </a:moveTo>
                <a:lnTo>
                  <a:pt x="2973604" y="0"/>
                </a:lnTo>
                <a:lnTo>
                  <a:pt x="2973604" y="2067124"/>
                </a:lnTo>
                <a:lnTo>
                  <a:pt x="0" y="2067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1926" r="0" b="-2192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6185" y="3548549"/>
            <a:ext cx="2627501" cy="1928951"/>
          </a:xfrm>
          <a:custGeom>
            <a:avLst/>
            <a:gdLst/>
            <a:ahLst/>
            <a:cxnLst/>
            <a:rect r="r" b="b" t="t" l="l"/>
            <a:pathLst>
              <a:path h="1928951" w="2627501">
                <a:moveTo>
                  <a:pt x="0" y="0"/>
                </a:moveTo>
                <a:lnTo>
                  <a:pt x="2627501" y="0"/>
                </a:lnTo>
                <a:lnTo>
                  <a:pt x="2627501" y="1928951"/>
                </a:lnTo>
                <a:lnTo>
                  <a:pt x="0" y="1928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08" t="-82324" r="-7308" b="-1848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36185" y="-416849"/>
            <a:ext cx="2093015" cy="2480610"/>
          </a:xfrm>
          <a:custGeom>
            <a:avLst/>
            <a:gdLst/>
            <a:ahLst/>
            <a:cxnLst/>
            <a:rect r="r" b="b" t="t" l="l"/>
            <a:pathLst>
              <a:path h="2480610" w="2093015">
                <a:moveTo>
                  <a:pt x="0" y="0"/>
                </a:moveTo>
                <a:lnTo>
                  <a:pt x="2093015" y="0"/>
                </a:lnTo>
                <a:lnTo>
                  <a:pt x="2093015" y="2480610"/>
                </a:lnTo>
                <a:lnTo>
                  <a:pt x="0" y="2480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31582" y="1969781"/>
            <a:ext cx="1904161" cy="15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</a:p>
          <a:p>
            <a:pPr algn="ctr">
              <a:lnSpc>
                <a:spcPts val="1739"/>
              </a:lnSpc>
            </a:pPr>
            <a:r>
              <a:rPr lang="en-US" sz="1200" spc="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Learn more about our social activities, programs, and supportive services at </a:t>
            </a:r>
          </a:p>
          <a:p>
            <a:pPr algn="ctr">
              <a:lnSpc>
                <a:spcPts val="1739"/>
              </a:lnSpc>
            </a:pPr>
            <a:r>
              <a:rPr lang="en-US" b="true" sz="12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VillageWebsite.org </a:t>
            </a:r>
          </a:p>
          <a:p>
            <a:pPr algn="ctr">
              <a:lnSpc>
                <a:spcPts val="173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71787" y="278776"/>
            <a:ext cx="2409460" cy="3550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B447C"/>
                </a:solidFill>
                <a:latin typeface="Montserrat"/>
                <a:ea typeface="Montserrat"/>
                <a:cs typeface="Montserrat"/>
                <a:sym typeface="Montserrat"/>
              </a:rPr>
              <a:t>We're local folks who help older adults stay active, connected, and independent in their home - making our whole community better for everyone.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B447C"/>
                </a:solidFill>
                <a:latin typeface="Montserrat"/>
                <a:ea typeface="Montserrat"/>
                <a:cs typeface="Montserrat"/>
                <a:sym typeface="Montserrat"/>
              </a:rPr>
              <a:t>Need a ride? Tech driving you crazy? Lightbulb you can't reach? We've got you covered with volunteer help, plus fun get-togethers and learning opportunities.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B447C"/>
                </a:solidFill>
                <a:latin typeface="Montserrat"/>
                <a:ea typeface="Montserrat"/>
                <a:cs typeface="Montserrat"/>
                <a:sym typeface="Montserrat"/>
              </a:rPr>
              <a:t>Come j</a:t>
            </a:r>
            <a:r>
              <a:rPr lang="en-US" sz="1200">
                <a:solidFill>
                  <a:srgbClr val="0B447C"/>
                </a:solidFill>
                <a:latin typeface="Montserrat"/>
                <a:ea typeface="Montserrat"/>
                <a:cs typeface="Montserrat"/>
                <a:sym typeface="Montserrat"/>
              </a:rPr>
              <a:t>oin us. Become a member or volunteer!</a:t>
            </a:r>
          </a:p>
          <a:p>
            <a:pPr algn="l">
              <a:lnSpc>
                <a:spcPts val="167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DAGTxW8UAqQ</dc:identifier>
  <dcterms:modified xsi:type="dcterms:W3CDTF">2011-08-01T06:04:30Z</dcterms:modified>
  <cp:revision>1</cp:revision>
  <dc:title>Generic Village Postcard Design (5.5 x 4.25)</dc:title>
</cp:coreProperties>
</file>